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E4BE"/>
    <a:srgbClr val="8B9268"/>
    <a:srgbClr val="BECF9D"/>
    <a:srgbClr val="B7BCA0"/>
    <a:srgbClr val="ACD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48" autoAdjust="0"/>
    <p:restoredTop sz="94660"/>
  </p:normalViewPr>
  <p:slideViewPr>
    <p:cSldViewPr snapToGrid="0">
      <p:cViewPr varScale="1">
        <p:scale>
          <a:sx n="67" d="100"/>
          <a:sy n="67" d="100"/>
        </p:scale>
        <p:origin x="488" y="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48A32-10E9-4187-8C16-66B549C42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2399D67B-19BB-41F0-85DA-1F285EDD9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F514DDE-22DC-4B83-9D17-735B7E525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AA9CCC4-0265-41D3-BA7C-CCDF89863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740CB16-7779-4859-98F6-FA10BDDA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7714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577FE-53ED-4F11-B38E-57C79EF4B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57C57298-5342-4C95-BB29-C31D19012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B2DE751-2922-41ED-A26B-8CF8DA8B0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1027945-16BE-41F1-8E29-3E0A2E20B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1212A57-B106-4202-9508-6B13C07A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05271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695669CD-6187-46AE-B769-05B5C7E41A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172085A-A860-436D-BA45-EC2AB55106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5D03C1E-FDFD-4943-A86E-4EBC4C8C8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3F5C83E-ADE8-4974-92DB-498DD894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E54F113-3409-47C3-85B0-4F7BDEC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9495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9AAD-346D-41E9-B377-AA406285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40ABA0F-3691-4FA3-9431-EB2E2C61E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E4BB3D4-8635-4FAB-AB9F-C6350A346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6CCFB97-3840-43E1-BBE7-758B664D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D6A2BEE-7519-40C0-A21D-EA95A7890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52239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799B4-42EB-41D7-BBAE-3A8AADE4E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9250E54-BF81-4913-8ECD-AB5131C41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9CEB79E-8920-43D5-85F2-BAA1CC65B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7613663-D5DF-4919-8A3A-7A107E6EA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0B75F06-97FA-44E1-B220-3032D6640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6134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AE35D-2D3E-4919-91C9-39189A326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6EA4BA9-9649-45E3-8B79-18377B8F9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96688F0-F779-43BF-A6A4-F436F646D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77364EFE-3606-4B54-9CCC-7A36BD03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8EE8831-1148-4EA0-9248-817EBEE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EA39981-4ACD-4F62-ACC9-51DC8173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06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0E6F51-3576-4236-8E6B-191CC953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C13E279-4F5F-4E3B-8987-44123DBAC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7907058F-2EE2-49E3-B259-79EE2480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C459E66-E42F-4A07-B223-501042DCE3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0AAED29-37DA-4ACE-83C2-70E0855FA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F1B6B0C2-2560-48B1-977A-546222608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AA31A314-6EA5-4C01-9FFF-176782025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E186B97E-08C8-4A90-818F-592A5C7CF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0975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25C01-FFFE-4D84-AF19-9363C2FB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E9D36B-B6D2-4762-8DB9-427C521C8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F934E77B-1226-42A1-A2E2-BD35E7709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6765749-DFC6-4DF0-948B-C4ECAAD5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044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790C50BE-15B6-4FDF-BA4C-E355F864E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D20BC1C0-548D-4A06-BB27-6BF8C6E4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8B7A89E-8E83-4EC8-94F7-CF0C283D3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318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6EB378-6BBD-486B-A796-91A90CAB5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F74715E-1E66-4585-84BA-BE4D5FAAB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A17F3CE-98FC-47E7-AED2-BC3A0EAD2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35B4F5AC-145F-4882-A1EB-FF00D7A6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7A03148-91B8-492D-871F-BDE9E004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C08F282-B33D-4487-9519-261261F8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3326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F6139-9526-4393-A16F-54C084C10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291773CA-D35F-41FE-9618-8A8503D73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13A5263-6C95-4D6D-A67C-AE48D2BE2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456D4EC-C29A-4C52-9529-52C389680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D71A365-D721-4ACC-A785-BC0887404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7D6E7665-00EA-4035-A68B-CC43EE73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58787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A7A776EA-ECC5-47BF-ADCE-F72DB0C8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1ECAAF5-8E7E-4FEA-96B5-E68B22B79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F7D3063-E34C-4EFF-84D6-FEC0A08F9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ACA7EF9-53E1-4B97-869E-690C0BA44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6D063EC-C96A-4D1B-8BDE-40A43F094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832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://pernillelind.dk/skovforeningen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kstfelt 5">
            <a:extLst>
              <a:ext uri="{FF2B5EF4-FFF2-40B4-BE49-F238E27FC236}">
                <a16:creationId xmlns:a16="http://schemas.microsoft.com/office/drawing/2014/main" id="{ECF2DA2B-3047-495E-9B08-0A62B1562EA1}"/>
              </a:ext>
            </a:extLst>
          </p:cNvPr>
          <p:cNvSpPr txBox="1"/>
          <p:nvPr/>
        </p:nvSpPr>
        <p:spPr>
          <a:xfrm>
            <a:off x="4206240" y="4826000"/>
            <a:ext cx="3779520" cy="382786"/>
          </a:xfrm>
          <a:prstGeom prst="rect">
            <a:avLst/>
          </a:prstGeom>
          <a:noFill/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http://pernillelind.dk/skovforeningen/</a:t>
            </a:r>
            <a:endParaRPr lang="da-DK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3" name="Bilde 2" descr="Et bilde som inneholder gress, utendørs, gjerde, plante&#10;&#10;Automatisk generert beskrivelse">
            <a:extLst>
              <a:ext uri="{FF2B5EF4-FFF2-40B4-BE49-F238E27FC236}">
                <a16:creationId xmlns:a16="http://schemas.microsoft.com/office/drawing/2014/main" id="{2EC39016-7DCC-3B44-986E-E00E217B1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06438" y="0"/>
            <a:ext cx="13429957" cy="7005711"/>
          </a:xfrm>
          <a:prstGeom prst="rect">
            <a:avLst/>
          </a:prstGeom>
        </p:spPr>
      </p:pic>
      <p:sp>
        <p:nvSpPr>
          <p:cNvPr id="8" name="TekstSylinder 7">
            <a:extLst>
              <a:ext uri="{FF2B5EF4-FFF2-40B4-BE49-F238E27FC236}">
                <a16:creationId xmlns:a16="http://schemas.microsoft.com/office/drawing/2014/main" id="{A5D423F1-816C-324A-B69A-7891A870E9CF}"/>
              </a:ext>
            </a:extLst>
          </p:cNvPr>
          <p:cNvSpPr txBox="1"/>
          <p:nvPr/>
        </p:nvSpPr>
        <p:spPr>
          <a:xfrm>
            <a:off x="-506438" y="6082381"/>
            <a:ext cx="13195496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endParaRPr lang="nb-NO" dirty="0">
              <a:hlinkClick r:id="rId2"/>
            </a:endParaRPr>
          </a:p>
          <a:p>
            <a:pPr algn="ctr"/>
            <a:r>
              <a:rPr lang="nb-NO" dirty="0">
                <a:hlinkClick r:id="rId2"/>
              </a:rPr>
              <a:t>http://pernillelind.dk/skovforeningen/</a:t>
            </a:r>
            <a:endParaRPr lang="nb-NO" dirty="0"/>
          </a:p>
          <a:p>
            <a:pPr algn="ctr"/>
            <a:endParaRPr lang="nb-NO" dirty="0"/>
          </a:p>
        </p:txBody>
      </p:sp>
    </p:spTree>
    <p:extLst>
      <p:ext uri="{BB962C8B-B14F-4D97-AF65-F5344CB8AC3E}">
        <p14:creationId xmlns:p14="http://schemas.microsoft.com/office/powerpoint/2010/main" val="200135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4DE9A19E-D5E1-4857-A2E1-4D298DDFAEE8}"/>
              </a:ext>
            </a:extLst>
          </p:cNvPr>
          <p:cNvSpPr/>
          <p:nvPr/>
        </p:nvSpPr>
        <p:spPr>
          <a:xfrm>
            <a:off x="0" y="-1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89750C-B344-4C9A-9B5E-3FE512FB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204" y="435878"/>
            <a:ext cx="1528966" cy="882650"/>
          </a:xfrm>
        </p:spPr>
        <p:txBody>
          <a:bodyPr>
            <a:normAutofit fontScale="90000"/>
          </a:bodyPr>
          <a:lstStyle/>
          <a:p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Video</a:t>
            </a:r>
          </a:p>
        </p:txBody>
      </p:sp>
      <p:pic>
        <p:nvPicPr>
          <p:cNvPr id="5" name="baggrundvideo">
            <a:hlinkClick r:id="" action="ppaction://media"/>
            <a:extLst>
              <a:ext uri="{FF2B5EF4-FFF2-40B4-BE49-F238E27FC236}">
                <a16:creationId xmlns:a16="http://schemas.microsoft.com/office/drawing/2014/main" id="{193452ED-CEE7-41BE-9B9F-7B9511299B2D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0075" y="2543175"/>
            <a:ext cx="5181601" cy="2914650"/>
          </a:xfrm>
        </p:spPr>
      </p:pic>
      <p:pic>
        <p:nvPicPr>
          <p:cNvPr id="6" name="skob">
            <a:hlinkClick r:id="" action="ppaction://media"/>
            <a:extLst>
              <a:ext uri="{FF2B5EF4-FFF2-40B4-BE49-F238E27FC236}">
                <a16:creationId xmlns:a16="http://schemas.microsoft.com/office/drawing/2014/main" id="{B51E4C7B-6109-4722-B32D-80497897EEDF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200" y="2543175"/>
            <a:ext cx="5181600" cy="2914650"/>
          </a:xfrm>
        </p:spPr>
      </p:pic>
      <p:sp>
        <p:nvSpPr>
          <p:cNvPr id="9" name="Rektangel 8">
            <a:extLst>
              <a:ext uri="{FF2B5EF4-FFF2-40B4-BE49-F238E27FC236}">
                <a16:creationId xmlns:a16="http://schemas.microsoft.com/office/drawing/2014/main" id="{7C835445-E46F-4EBF-A52D-B417078C1D28}"/>
              </a:ext>
            </a:extLst>
          </p:cNvPr>
          <p:cNvSpPr/>
          <p:nvPr/>
        </p:nvSpPr>
        <p:spPr>
          <a:xfrm>
            <a:off x="6172200" y="5615206"/>
            <a:ext cx="52947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6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Fuld video - taler til samvittigheden og viser den rette vej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2488A439-2DB1-41F5-8E14-EBF0C2B1F408}"/>
              </a:ext>
            </a:extLst>
          </p:cNvPr>
          <p:cNvSpPr/>
          <p:nvPr/>
        </p:nvSpPr>
        <p:spPr>
          <a:xfrm>
            <a:off x="914012" y="5615206"/>
            <a:ext cx="46684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6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Baggrundsvideo – skaber god følelse af naturen 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4476A4D2-61CE-411B-9CCE-F9A9C6DB86AB}"/>
              </a:ext>
            </a:extLst>
          </p:cNvPr>
          <p:cNvSpPr txBox="1"/>
          <p:nvPr/>
        </p:nvSpPr>
        <p:spPr>
          <a:xfrm>
            <a:off x="7739732" y="1619349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Helheden får os til at melde os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11EA0237-E8E5-47BE-8273-2B3E0FD308AE}"/>
              </a:ext>
            </a:extLst>
          </p:cNvPr>
          <p:cNvSpPr txBox="1"/>
          <p:nvPr/>
        </p:nvSpPr>
        <p:spPr>
          <a:xfrm>
            <a:off x="4196007" y="1619349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Giver os lyst til at passe på den</a:t>
            </a:r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30BD68C0-E85E-44A7-9FF0-54A9B0213375}"/>
              </a:ext>
            </a:extLst>
          </p:cNvPr>
          <p:cNvSpPr txBox="1"/>
          <p:nvPr/>
        </p:nvSpPr>
        <p:spPr>
          <a:xfrm>
            <a:off x="600075" y="1622976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Skaber positiv følelse af skoven</a:t>
            </a:r>
          </a:p>
        </p:txBody>
      </p:sp>
    </p:spTree>
    <p:extLst>
      <p:ext uri="{BB962C8B-B14F-4D97-AF65-F5344CB8AC3E}">
        <p14:creationId xmlns:p14="http://schemas.microsoft.com/office/powerpoint/2010/main" val="353189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7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7F6E7D32-EE40-4E30-85B3-D9F424985312}"/>
              </a:ext>
            </a:extLst>
          </p:cNvPr>
          <p:cNvSpPr/>
          <p:nvPr/>
        </p:nvSpPr>
        <p:spPr>
          <a:xfrm>
            <a:off x="0" y="-1"/>
            <a:ext cx="12192000" cy="2308902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B1248E-6BD8-4F57-8ED3-D6EB0C86D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065" y="431063"/>
            <a:ext cx="2601868" cy="782955"/>
          </a:xfrm>
        </p:spPr>
        <p:txBody>
          <a:bodyPr>
            <a:normAutofit/>
          </a:bodyPr>
          <a:lstStyle/>
          <a:p>
            <a:r>
              <a:rPr lang="da-DK" sz="4000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Responsiv</a:t>
            </a:r>
            <a:endParaRPr lang="da-DK" sz="4000" dirty="0">
              <a:solidFill>
                <a:schemeClr val="accent6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03040534-3C8D-454F-A081-82F468C6C1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4400" y="4852271"/>
            <a:ext cx="5181600" cy="1640604"/>
          </a:xfrm>
          <a:prstGeom prst="rect">
            <a:avLst/>
          </a:prstGeom>
        </p:spPr>
      </p:pic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D35E3CE0-73A5-402C-A518-6FDD20C3D2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57121" y="2334301"/>
            <a:ext cx="3490559" cy="4172193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712E694E-6EF7-4AB0-8DB0-9F745109B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879" y="2674027"/>
            <a:ext cx="4639057" cy="171624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4A7B51A-40AD-4DFD-AEF4-0DBAF66C0803}"/>
              </a:ext>
            </a:extLst>
          </p:cNvPr>
          <p:cNvSpPr txBox="1"/>
          <p:nvPr/>
        </p:nvSpPr>
        <p:spPr>
          <a:xfrm>
            <a:off x="7739732" y="1619349"/>
            <a:ext cx="351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Video &gt; billede 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BB824FC7-0BCF-46E0-9125-79E3B72AD834}"/>
              </a:ext>
            </a:extLst>
          </p:cNvPr>
          <p:cNvSpPr txBox="1"/>
          <p:nvPr/>
        </p:nvSpPr>
        <p:spPr>
          <a:xfrm>
            <a:off x="5275035" y="1592778"/>
            <a:ext cx="1641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Bootstrap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5107DE16-CAEA-4361-8F16-DD702C41B019}"/>
              </a:ext>
            </a:extLst>
          </p:cNvPr>
          <p:cNvSpPr txBox="1"/>
          <p:nvPr/>
        </p:nvSpPr>
        <p:spPr>
          <a:xfrm>
            <a:off x="2022475" y="1592778"/>
            <a:ext cx="2143125" cy="372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Fuld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responsiv</a:t>
            </a:r>
            <a:endParaRPr lang="da-DK" dirty="0">
              <a:solidFill>
                <a:schemeClr val="accent6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04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3466ED47-8862-4C0D-A6A3-76C20C2D46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21330" y="4490171"/>
            <a:ext cx="6149340" cy="1594429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158" y="464770"/>
            <a:ext cx="5516881" cy="882650"/>
          </a:xfrm>
        </p:spPr>
        <p:txBody>
          <a:bodyPr>
            <a:normAutofit fontScale="90000"/>
          </a:bodyPr>
          <a:lstStyle/>
          <a:p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Google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add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webbanner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Passer perfekt ind som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add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på side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5085043" y="1619349"/>
            <a:ext cx="220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Simpelt budskab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819275" y="1643578"/>
            <a:ext cx="2559685" cy="372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Dåse med kontrast</a:t>
            </a:r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DDCBBC0D-F752-4D69-AB87-44953C4A8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30" y="2639757"/>
            <a:ext cx="6149340" cy="1578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4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4398" y="464770"/>
            <a:ext cx="5283202" cy="882650"/>
          </a:xfrm>
        </p:spPr>
        <p:txBody>
          <a:bodyPr>
            <a:normAutofit fontScale="90000"/>
          </a:bodyPr>
          <a:lstStyle/>
          <a:p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Javascript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formcheck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bist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fantastich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!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5085042" y="1619349"/>
            <a:ext cx="223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virker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249681" y="1643578"/>
            <a:ext cx="312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implementeret</a:t>
            </a:r>
          </a:p>
        </p:txBody>
      </p:sp>
      <p:pic>
        <p:nvPicPr>
          <p:cNvPr id="3" name="Bilde 2" descr="Et bilde som inneholder skjermbilde, telefon, mobil, sitter&#10;&#10;Automatisk generert beskrivelse">
            <a:extLst>
              <a:ext uri="{FF2B5EF4-FFF2-40B4-BE49-F238E27FC236}">
                <a16:creationId xmlns:a16="http://schemas.microsoft.com/office/drawing/2014/main" id="{A763F4C2-7E9F-B84E-A2E2-52FB1B9A43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4078" y="3089239"/>
            <a:ext cx="4888885" cy="3303991"/>
          </a:xfrm>
          <a:prstGeom prst="rect">
            <a:avLst/>
          </a:prstGeom>
        </p:spPr>
      </p:pic>
      <p:pic>
        <p:nvPicPr>
          <p:cNvPr id="5" name="Bilde 4" descr="Et bilde som inneholder solnedgang, strand&#10;&#10;Automatisk generert beskrivelse">
            <a:extLst>
              <a:ext uri="{FF2B5EF4-FFF2-40B4-BE49-F238E27FC236}">
                <a16:creationId xmlns:a16="http://schemas.microsoft.com/office/drawing/2014/main" id="{DB0325F8-EBD4-8544-8B4C-867FA92204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89601" y="3680888"/>
            <a:ext cx="6095998" cy="18807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41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0318" y="494632"/>
            <a:ext cx="4531362" cy="882650"/>
          </a:xfrm>
        </p:spPr>
        <p:txBody>
          <a:bodyPr>
            <a:normAutofit/>
          </a:bodyPr>
          <a:lstStyle/>
          <a:p>
            <a:r>
              <a:rPr lang="da-DK" sz="4000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Javascript</a:t>
            </a:r>
            <a:r>
              <a:rPr lang="da-DK" sz="40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element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Ville gerne have valgmuligheder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4775199" y="1627524"/>
            <a:ext cx="264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Relevant: Forurening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004925" y="1634810"/>
            <a:ext cx="346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Quiz: Hvor hurtigt nedbrydes</a:t>
            </a:r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FB626088-5061-4E59-A30B-D5A4EEEA3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99" y="2718138"/>
            <a:ext cx="5759002" cy="2707302"/>
          </a:xfrm>
          <a:prstGeom prst="rect">
            <a:avLst/>
          </a:prstGeom>
        </p:spPr>
      </p:pic>
      <p:pic>
        <p:nvPicPr>
          <p:cNvPr id="3" name="Billede 2">
            <a:extLst>
              <a:ext uri="{FF2B5EF4-FFF2-40B4-BE49-F238E27FC236}">
                <a16:creationId xmlns:a16="http://schemas.microsoft.com/office/drawing/2014/main" id="{C2CB19FC-E4BF-4944-8F4F-01E00EC8E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959" y="2609215"/>
            <a:ext cx="4126230" cy="1803681"/>
          </a:xfrm>
          <a:prstGeom prst="rect">
            <a:avLst/>
          </a:prstGeom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21005487-CCD4-4D97-9484-805721743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902" y="3856782"/>
            <a:ext cx="4126230" cy="1803681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52C28BF6-B096-481F-ABE4-4E75AE8E1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314" y="5261313"/>
            <a:ext cx="2664777" cy="141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2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</TotalTime>
  <Words>101</Words>
  <Application>Microsoft Office PowerPoint</Application>
  <PresentationFormat>Widescreen</PresentationFormat>
  <Paragraphs>25</Paragraphs>
  <Slides>6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6</vt:i4>
      </vt:variant>
    </vt:vector>
  </HeadingPairs>
  <TitlesOfParts>
    <vt:vector size="11" baseType="lpstr">
      <vt:lpstr>Arial</vt:lpstr>
      <vt:lpstr>Arial Nova</vt:lpstr>
      <vt:lpstr>Calibri</vt:lpstr>
      <vt:lpstr>Calibri Light</vt:lpstr>
      <vt:lpstr>Office-tema</vt:lpstr>
      <vt:lpstr>PowerPoint-præsentation</vt:lpstr>
      <vt:lpstr>Video</vt:lpstr>
      <vt:lpstr>Responsiv</vt:lpstr>
      <vt:lpstr>Google add webbanner</vt:lpstr>
      <vt:lpstr>Javascript formcheck</vt:lpstr>
      <vt:lpstr>Javascript element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pernille lind</dc:creator>
  <cp:lastModifiedBy>pernille lind</cp:lastModifiedBy>
  <cp:revision>12</cp:revision>
  <dcterms:created xsi:type="dcterms:W3CDTF">2020-04-30T18:21:07Z</dcterms:created>
  <dcterms:modified xsi:type="dcterms:W3CDTF">2020-04-30T20:32:35Z</dcterms:modified>
</cp:coreProperties>
</file>

<file path=docProps/thumbnail.jpeg>
</file>